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675F-3FB7-4C95-B8E3-C503512FB06F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8846-A278-4D5C-B58D-9A0FDCF5B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675F-3FB7-4C95-B8E3-C503512FB06F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8846-A278-4D5C-B58D-9A0FDCF5B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675F-3FB7-4C95-B8E3-C503512FB06F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8846-A278-4D5C-B58D-9A0FDCF5B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675F-3FB7-4C95-B8E3-C503512FB06F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8846-A278-4D5C-B58D-9A0FDCF5B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675F-3FB7-4C95-B8E3-C503512FB06F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8846-A278-4D5C-B58D-9A0FDCF5B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675F-3FB7-4C95-B8E3-C503512FB06F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8846-A278-4D5C-B58D-9A0FDCF5B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675F-3FB7-4C95-B8E3-C503512FB06F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8846-A278-4D5C-B58D-9A0FDCF5B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675F-3FB7-4C95-B8E3-C503512FB06F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8846-A278-4D5C-B58D-9A0FDCF5B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675F-3FB7-4C95-B8E3-C503512FB06F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8846-A278-4D5C-B58D-9A0FDCF5B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675F-3FB7-4C95-B8E3-C503512FB06F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8846-A278-4D5C-B58D-9A0FDCF5B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675F-3FB7-4C95-B8E3-C503512FB06F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8846-A278-4D5C-B58D-9A0FDCF5B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4675F-3FB7-4C95-B8E3-C503512FB06F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F8846-A278-4D5C-B58D-9A0FDCF5B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Leto-romashki-shablon-prevyu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908720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endParaRPr lang="ru-RU" sz="48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технологии в </a:t>
            </a:r>
            <a:r>
              <a:rPr lang="ru-RU" sz="48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доу</a:t>
            </a:r>
            <a:endParaRPr lang="ru-RU" sz="4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Leto-romashki-shablon-prevyu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908720"/>
            <a:ext cx="604867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Оздоровительная направленность воспитательно-образовательного процесса (учет гигиенических требований к максимальной нагрузке на детей дошкольного возраста в организованных формах обучения, создание условий для оздоровительных режимов,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валеологизация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образовательного пространства для детей, бережное отношение к нервной системе ребенка: учет его индивидуальных особенностей и интересов; предоставление свободы выбора и волеизъявления, создание условий для самореализации;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Формирование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валеологической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культуры ребенка, основ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валеологического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сознания (знания о здоровье, умения сберегать, поддерживать и сохранять его, формирования осознанного отношения к здоровью и жизни).</a:t>
            </a:r>
          </a:p>
          <a:p>
            <a:pPr lvl="0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Leto-romashki-shablon-prevyu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908720"/>
            <a:ext cx="604867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Здоровьеберегающие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технологии:</a:t>
            </a:r>
          </a:p>
          <a:p>
            <a:pPr lvl="0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-физкультурное занятие 2-3 раза в неделю в спортивном зале. Младший возраст – 15-20 мин., средний возраст – 20-25 мин., старший возраст – 25-30 мин. Перед занятием необходимо хорошо проветрить помещение;</a:t>
            </a:r>
          </a:p>
          <a:p>
            <a:pPr lvl="0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-подвижные и спортивные игры как часть физкультурного занятия, на прогулке, в групповой комнате - малой, средней и высокой степени подвижности. Ежедневно для всех возрастных групп. Игры подбираются в соответствии с возрастом ребенка, местом и временем ее проведения. </a:t>
            </a:r>
          </a:p>
          <a:p>
            <a:pPr lvl="0"/>
            <a:endParaRPr lang="ru-RU" sz="2000" dirty="0" smtClean="0"/>
          </a:p>
          <a:p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Leto-romashki-shablon-prevyu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908720"/>
            <a:ext cx="6048672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-динамические паузы во время занятий, 2-5 мин., по мере утомляемости детей. Рекомендуется для всех детей в качестве профилактики утомления. Могут включать в себя элементы гимнастики для глаз, дыхательной гимнастики и других в зависимости от вида занятия;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-релаксация в любом подходящем помещении, в зависимости от состояния детей и целей, педагог определяет интенсивность технологии. Для всех возрастных групп. Можно использовать спокойную классическую музыку (Чайковский, Рахманинов), звуки природы;</a:t>
            </a:r>
          </a:p>
          <a:p>
            <a:pPr lvl="0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 гимнастика для глаз ежедневно по 3-5 мин. в любое свободное время в зависимости от интенсивности зрительной нагрузки с младшего возраста;</a:t>
            </a:r>
          </a:p>
          <a:p>
            <a:pPr lvl="0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(рекомендуется использовать наглядный материал, показ педагога).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Leto-romashki-shablon-prevyu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908720"/>
            <a:ext cx="604867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-гимнастика пальчиковая с младшего возраста индивидуально либо с подгруппой ежедневно;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Рекомендуется всем детям, особенно с речевыми проблемами. Проводится в любой удобный отрезок времени (в любое удобное время).</a:t>
            </a:r>
          </a:p>
          <a:p>
            <a:pPr lvl="0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-гимнастика дыхательная в различных формах физкультурно-оздоровительной работы. Обеспечить проветривание помещения, педагогу дать детям инструкции об обязательной гигиене полости носа перед проведением процедуры;</a:t>
            </a:r>
          </a:p>
          <a:p>
            <a:pPr lvl="0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-гимнастика корригирующая в различных формах физкультурно-оздоровительной работы. Форма проведения зависит от поставленной задачи и контингента детей. Рекомендуется детям с нарушением осанки, плоскостопием и в качестве профилактики болезней опорного свода стопы.</a:t>
            </a:r>
          </a:p>
          <a:p>
            <a:pPr lvl="0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Leto-romashki-shablon-prevyu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908720"/>
            <a:ext cx="60486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-ритмическая гимнастика укрепляет опорно-двигательный аппарат, дыхательную и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сердечно-сосудистую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системы, способствует формированию правильной осанки, развитию музыкальности. Ритмическая гимнастика включает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общеразвивающие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силовые и акробатические упражнения, бег, прыжки, элементы художественной гимнастики, танцевальные движения с элементами народных и современных танцев.</a:t>
            </a: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Leto-romashki-shablon-prevyu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908720"/>
            <a:ext cx="60486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Таким образом, очень важно, чтобы каждая из рассмотренных технологий имела оздоровительную направленность, а используемая в комплексе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деятельность в итоге сформировала бы у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ребѐнка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стойкую мотивацию на здоровый образ жизни, полноценное и не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осложнѐнное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развитие.</a:t>
            </a:r>
          </a:p>
          <a:p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Желаем вам здоровья!</a:t>
            </a:r>
          </a:p>
          <a:p>
            <a:pPr lvl="0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Leto-romashki-shablon-prevyu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908720"/>
            <a:ext cx="60486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 – состояние физического и социального благополучия человека (по Уставу ВОЗ).</a:t>
            </a:r>
          </a:p>
          <a:p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Здоровьесберегающий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педагогический процесс ДОУ - в широком смысле слова - процесс воспитания и обучения детей дошкольного возраста в режиме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здоровьеобогащения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процесс, направленный на обеспечение физического, психического и социального благополучия ребенка.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Здоровьесбережение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здоровьеобогащение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важнейшие условия организации педагогического процесса в ДОУ.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Leto-romashki-shablon-prevyu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908720"/>
            <a:ext cx="60486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 – это инструмент профессиональной деятельности педагога, соответственно характеризующаяся качественным прилагательным педагогическая. Сущность педагогической технологии заключается в том, что она имеет выраженную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этапность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пошаговость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), включает в себя набор определенных профессиональных действий на каждом этапе, позволяя педагогу еще в процессе проектирования предвидеть промежуточные и итоговые результаты собственной профессионально-педагогической деятельности.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Leto-romashki-shablon-prevyu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908720"/>
            <a:ext cx="60486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Педагогическую технологию отличают: конкретность и четкость цели и задач; наличие этапов: первичной диагностики; отбора содержания, форм, способов и приемов его реализации; использования совокупности средств в определенной логике с организацией промежуточной диагностики достижения цели,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критериальной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оценки результатов.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Важнейшей характеристикой педагогической технологии является ее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воспроизводимость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Любая педагогическая технология должна быть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Leto-romashki-shablon-prevyu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908720"/>
            <a:ext cx="60486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технологии в дошкольном образовании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направленны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решение приоритетной задачи современного дошкольного образования – задачи сохранения, поддержания и обогащения здоровья субъектов педагогического процесса в детском саду: 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детей, педагогов и родителей. 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Leto-romashki-shablon-prevyu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908720"/>
            <a:ext cx="60486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технологий в дошкольном образовании применительно к ребенку – обеспечение высокого уровня реального здоровья воспитаннику детского сада, сформировать у него необходимые знания, 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умения и навыки по здоровому образу жизни, научить ис­пользовать полученные знания в повседневной жизни. Основной показатель, отличающий все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образовательные технологии — регулярная экспресс-диагностика состояния детей и отслеживание основных параметров развития организма в динамике (начало — конец учебного года), что позволяет сделать соответствующие выводы о состоянии их здоровья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Leto-romashki-shablon-prevyu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908720"/>
            <a:ext cx="60486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ЗДОРОВЬЕСБЕРЕЖЕНИЯ: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-сохранить здоровье детей;</a:t>
            </a:r>
          </a:p>
          <a:p>
            <a:pPr lvl="0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-создать условия для их своевременного и полноценного психического развития;</a:t>
            </a:r>
          </a:p>
          <a:p>
            <a:pPr lvl="0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-обеспечить каждому ребенку возможность </a:t>
            </a:r>
          </a:p>
          <a:p>
            <a:pPr lvl="0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радостно и содержательно прожить период дошкольного детства.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Leto-romashki-shablon-prevyu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908720"/>
            <a:ext cx="60486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технологий в дошкольном образовании –классификация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технологий по доминированию целей и решаемых задач: 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медико-профuлактические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-физкультурно-оздоровительные; 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-технологии обеспечения социально-психологического благополучия ребенка;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здоровьеобогащения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педагогов дошкольного образования.        </a:t>
            </a:r>
          </a:p>
          <a:p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Leto-romashki-shablon-prevyu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908720"/>
            <a:ext cx="604867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РАБОТЫ ПО ЗДРОВЬЕСБЕРЕЖЕНИЮ: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Лечебно-профилактическое (фито-,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витамонотерапия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прием настоек и отваров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растений-адаптагенов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соответствии с комплексным планом оздоровления и лечебно-профилактических мероприятий для детей).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Обеспечение психологической безопасности личности ребенка (психологически комфортная организация режимных моментов, оптимальный двигательный режим, правильное распределение физических и интеллектуальных нагрузок, доброжелательный стиль общения взрослого с детьми, использование приемов релаксации в режиме дня, применение необходимых средств и методов).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761</Words>
  <Application>Microsoft Office PowerPoint</Application>
  <PresentationFormat>Экран (4:3)</PresentationFormat>
  <Paragraphs>52</Paragraphs>
  <Slides>15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Жукова</dc:creator>
  <cp:lastModifiedBy>Жукова</cp:lastModifiedBy>
  <cp:revision>25</cp:revision>
  <dcterms:created xsi:type="dcterms:W3CDTF">2016-01-24T14:27:06Z</dcterms:created>
  <dcterms:modified xsi:type="dcterms:W3CDTF">2016-01-25T03:51:53Z</dcterms:modified>
</cp:coreProperties>
</file>